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DECFBFD-E8AC-4206-9918-AD8F4CCFF63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CC2FBD9-398C-46AB-824D-12E925AC5CE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3A69C8F-CE23-41F5-B7E3-B57DC9C6F3E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BB99D07-E2E0-477C-BB7E-7249F0BF5AB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40CF6BA-739D-43D8-963C-616E49FB9CC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EFAE468-1E80-4F5E-845D-635E3E72B8E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52D25C6-4E80-40F4-82E2-1AC6A7D998E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C3FF4BD-B732-4BD3-8776-B1A122CA641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45342BD-F3CE-4EDF-A7D1-F9F1529A0FB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977F93D-079D-4719-AB6E-A3FBD700446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16AE00B-60C5-48ED-8E6C-404BD0B2145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D558FA5-8613-4984-864D-563874897C9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6ADA259-4F45-48E0-A760-DC2C141934D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A069AFD-7491-474B-BC0E-A8FE8367C90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C681F90-0FE1-4D63-A662-8C80270A3D5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2461626-223B-44B0-944A-626AAFCC1D6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23ED906-3AA1-48CF-B04F-A63CCDF74EF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4D65667-4EC4-42A0-8367-BFD29F89838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6A5F18A-F16B-4768-A557-1C435503530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7427F2A-1B83-4AEF-96A9-90DAB7383DA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C2214D5-28F7-426C-954D-1C9EF510E5D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21F803A-CB5E-4F4F-B427-00F00244240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2DB06EC-285F-42FA-95B5-AB1ABB38220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031CDED-FB99-47F1-BC78-08F75A14639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li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k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t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o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e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di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t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M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a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st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e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r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ti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tl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e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st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yl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E7F736A-394E-4F2C-93AC-EAEEBF284FFE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32000" indent="-324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51FEFC4-B846-4BD3-A62D-416248A9CE7A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Box 3"/>
          <p:cNvSpPr/>
          <p:nvPr/>
        </p:nvSpPr>
        <p:spPr>
          <a:xfrm>
            <a:off x="1765080" y="-342000"/>
            <a:ext cx="52315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8dw9 BA286 (JN1 is after this)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83" name="Picture 22" descr="A close up of a purple and green structure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12219480" cy="6797880"/>
          </a:xfrm>
          <a:prstGeom prst="rect">
            <a:avLst/>
          </a:prstGeom>
          <a:ln w="0">
            <a:noFill/>
          </a:ln>
        </p:spPr>
      </p:pic>
      <p:sp>
        <p:nvSpPr>
          <p:cNvPr id="84" name="Terminator 5"/>
          <p:cNvSpPr/>
          <p:nvPr/>
        </p:nvSpPr>
        <p:spPr>
          <a:xfrm>
            <a:off x="3408480" y="22528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A372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Terminator 6"/>
          <p:cNvSpPr/>
          <p:nvPr/>
        </p:nvSpPr>
        <p:spPr>
          <a:xfrm>
            <a:off x="5609520" y="29167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6" name="Terminator 8"/>
          <p:cNvSpPr/>
          <p:nvPr/>
        </p:nvSpPr>
        <p:spPr>
          <a:xfrm>
            <a:off x="5623560" y="372924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T345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7" name="Terminator 7"/>
          <p:cNvSpPr/>
          <p:nvPr/>
        </p:nvSpPr>
        <p:spPr>
          <a:xfrm>
            <a:off x="4493520" y="40719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R508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8" name="Terminator 11"/>
          <p:cNvSpPr/>
          <p:nvPr/>
        </p:nvSpPr>
        <p:spPr>
          <a:xfrm>
            <a:off x="6239520" y="43300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9" name="Terminator 9"/>
          <p:cNvSpPr/>
          <p:nvPr/>
        </p:nvSpPr>
        <p:spPr>
          <a:xfrm>
            <a:off x="4890240" y="475164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R346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0" name="Terminator 9"/>
          <p:cNvSpPr/>
          <p:nvPr/>
        </p:nvSpPr>
        <p:spPr>
          <a:xfrm>
            <a:off x="3009600" y="619452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L455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4" descr="A green arrows pointing to a black background&#10;&#10;Description automatically generated"/>
          <p:cNvPicPr/>
          <p:nvPr/>
        </p:nvPicPr>
        <p:blipFill>
          <a:blip r:embed="rId1"/>
          <a:stretch/>
        </p:blipFill>
        <p:spPr>
          <a:xfrm>
            <a:off x="-357840" y="0"/>
            <a:ext cx="12571920" cy="6857640"/>
          </a:xfrm>
          <a:prstGeom prst="rect">
            <a:avLst/>
          </a:prstGeom>
          <a:ln w="0">
            <a:noFill/>
          </a:ln>
        </p:spPr>
      </p:pic>
      <p:sp>
        <p:nvSpPr>
          <p:cNvPr id="92" name="Terminator 9"/>
          <p:cNvSpPr/>
          <p:nvPr/>
        </p:nvSpPr>
        <p:spPr>
          <a:xfrm>
            <a:off x="1638000" y="590652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S455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3" name="Terminator 6"/>
          <p:cNvSpPr/>
          <p:nvPr/>
        </p:nvSpPr>
        <p:spPr>
          <a:xfrm>
            <a:off x="4231440" y="8254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H339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4" name="Terminator 7"/>
          <p:cNvSpPr/>
          <p:nvPr/>
        </p:nvSpPr>
        <p:spPr>
          <a:xfrm>
            <a:off x="3952440" y="18180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N343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Terminator 9"/>
          <p:cNvSpPr/>
          <p:nvPr/>
        </p:nvSpPr>
        <p:spPr>
          <a:xfrm>
            <a:off x="5442120" y="25398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T345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6" name="Terminator 11"/>
          <p:cNvSpPr/>
          <p:nvPr/>
        </p:nvSpPr>
        <p:spPr>
          <a:xfrm>
            <a:off x="3952440" y="34290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7" name="Terminator 14"/>
          <p:cNvSpPr/>
          <p:nvPr/>
        </p:nvSpPr>
        <p:spPr>
          <a:xfrm>
            <a:off x="5204160" y="37908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L441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Terminator 15"/>
          <p:cNvSpPr/>
          <p:nvPr/>
        </p:nvSpPr>
        <p:spPr>
          <a:xfrm>
            <a:off x="4401360" y="50439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H445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2445120" y="-467280"/>
            <a:ext cx="9017640" cy="2383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24000"/>
          </a:bodyPr>
          <a:p>
            <a:pPr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7xd2 BA.2.86 (jn.1 is after this)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0" name="Picture 5" descr="A green and purple lines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01" name="Terminator 5"/>
          <p:cNvSpPr/>
          <p:nvPr/>
        </p:nvSpPr>
        <p:spPr>
          <a:xfrm>
            <a:off x="5056200" y="14727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2" name="Terminator 6"/>
          <p:cNvSpPr/>
          <p:nvPr/>
        </p:nvSpPr>
        <p:spPr>
          <a:xfrm>
            <a:off x="6827760" y="16848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3" name="Terminator 7"/>
          <p:cNvSpPr/>
          <p:nvPr/>
        </p:nvSpPr>
        <p:spPr>
          <a:xfrm>
            <a:off x="6341400" y="23713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D450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4" name="Terminator 8"/>
          <p:cNvSpPr/>
          <p:nvPr/>
        </p:nvSpPr>
        <p:spPr>
          <a:xfrm>
            <a:off x="5211360" y="29455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5" name="Terminator 1"/>
          <p:cNvSpPr/>
          <p:nvPr/>
        </p:nvSpPr>
        <p:spPr>
          <a:xfrm>
            <a:off x="6665400" y="34758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6" name="Terminator 2"/>
          <p:cNvSpPr/>
          <p:nvPr/>
        </p:nvSpPr>
        <p:spPr>
          <a:xfrm>
            <a:off x="6095880" y="45306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F489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Terminator 3"/>
          <p:cNvSpPr/>
          <p:nvPr/>
        </p:nvSpPr>
        <p:spPr>
          <a:xfrm>
            <a:off x="7638120" y="49611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K483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Terminator 4"/>
          <p:cNvSpPr/>
          <p:nvPr/>
        </p:nvSpPr>
        <p:spPr>
          <a:xfrm>
            <a:off x="6112800" y="61876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T470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9" name="Terminator 4"/>
          <p:cNvSpPr/>
          <p:nvPr/>
        </p:nvSpPr>
        <p:spPr>
          <a:xfrm>
            <a:off x="4165920" y="527904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L455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Terminator 4"/>
          <p:cNvSpPr/>
          <p:nvPr/>
        </p:nvSpPr>
        <p:spPr>
          <a:xfrm>
            <a:off x="4420440" y="416556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I100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4" descr="A green and yellow lines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-11880" y="-14040"/>
            <a:ext cx="12203640" cy="6857640"/>
          </a:xfrm>
          <a:prstGeom prst="rect">
            <a:avLst/>
          </a:prstGeom>
          <a:ln w="0">
            <a:noFill/>
          </a:ln>
        </p:spPr>
      </p:pic>
      <p:sp>
        <p:nvSpPr>
          <p:cNvPr id="112" name="Terminator 4"/>
          <p:cNvSpPr/>
          <p:nvPr/>
        </p:nvSpPr>
        <p:spPr>
          <a:xfrm>
            <a:off x="3959280" y="462708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S455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3" name="Terminator 6"/>
          <p:cNvSpPr/>
          <p:nvPr/>
        </p:nvSpPr>
        <p:spPr>
          <a:xfrm>
            <a:off x="5863320" y="10738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D450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Terminator 7"/>
          <p:cNvSpPr/>
          <p:nvPr/>
        </p:nvSpPr>
        <p:spPr>
          <a:xfrm>
            <a:off x="4665600" y="16092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R346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5" name="Terminator 10"/>
          <p:cNvSpPr/>
          <p:nvPr/>
        </p:nvSpPr>
        <p:spPr>
          <a:xfrm>
            <a:off x="6553440" y="17154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6" name="Terminator 8"/>
          <p:cNvSpPr/>
          <p:nvPr/>
        </p:nvSpPr>
        <p:spPr>
          <a:xfrm>
            <a:off x="6349680" y="26280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7" name="Terminator 11"/>
          <p:cNvSpPr/>
          <p:nvPr/>
        </p:nvSpPr>
        <p:spPr>
          <a:xfrm>
            <a:off x="5433840" y="34149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8" name="Terminator 15"/>
          <p:cNvSpPr/>
          <p:nvPr/>
        </p:nvSpPr>
        <p:spPr>
          <a:xfrm>
            <a:off x="7824240" y="48391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K483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9" name="Terminator 13"/>
          <p:cNvSpPr/>
          <p:nvPr/>
        </p:nvSpPr>
        <p:spPr>
          <a:xfrm>
            <a:off x="5501880" y="52218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T470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0" name="Terminator 14"/>
          <p:cNvSpPr/>
          <p:nvPr/>
        </p:nvSpPr>
        <p:spPr>
          <a:xfrm>
            <a:off x="5914080" y="64519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Y488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1" name="Terminator 12"/>
          <p:cNvSpPr/>
          <p:nvPr/>
        </p:nvSpPr>
        <p:spPr>
          <a:xfrm>
            <a:off x="4831200" y="41202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Q492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2" name=""/>
          <p:cNvGraphicFramePr/>
          <p:nvPr/>
        </p:nvGraphicFramePr>
        <p:xfrm>
          <a:off x="0" y="0"/>
          <a:ext cx="12191760" cy="6857640"/>
        </p:xfrm>
        <a:graphic>
          <a:graphicData uri="http://schemas.openxmlformats.org/drawingml/2006/table">
            <a:tbl>
              <a:tblPr/>
              <a:tblGrid>
                <a:gridCol w="6095160"/>
                <a:gridCol w="6096960"/>
              </a:tblGrid>
              <a:tr h="342792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43008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0" y="0"/>
            <a:ext cx="6078240" cy="3418920"/>
          </a:xfrm>
          <a:prstGeom prst="rect">
            <a:avLst/>
          </a:prstGeom>
          <a:ln w="0">
            <a:noFill/>
          </a:ln>
        </p:spPr>
      </p:pic>
      <p:pic>
        <p:nvPicPr>
          <p:cNvPr id="124" name="" descr=""/>
          <p:cNvPicPr/>
          <p:nvPr/>
        </p:nvPicPr>
        <p:blipFill>
          <a:blip r:embed="rId2"/>
          <a:stretch/>
        </p:blipFill>
        <p:spPr>
          <a:xfrm>
            <a:off x="6078240" y="0"/>
            <a:ext cx="6113520" cy="3419280"/>
          </a:xfrm>
          <a:prstGeom prst="rect">
            <a:avLst/>
          </a:prstGeom>
          <a:ln w="0">
            <a:noFill/>
          </a:ln>
        </p:spPr>
      </p:pic>
      <p:pic>
        <p:nvPicPr>
          <p:cNvPr id="125" name="" descr=""/>
          <p:cNvPicPr/>
          <p:nvPr/>
        </p:nvPicPr>
        <p:blipFill>
          <a:blip r:embed="rId3"/>
          <a:stretch/>
        </p:blipFill>
        <p:spPr>
          <a:xfrm>
            <a:off x="6079320" y="3429000"/>
            <a:ext cx="6112440" cy="3438360"/>
          </a:xfrm>
          <a:prstGeom prst="rect">
            <a:avLst/>
          </a:prstGeom>
          <a:ln w="0">
            <a:noFill/>
          </a:ln>
        </p:spPr>
      </p:pic>
      <p:pic>
        <p:nvPicPr>
          <p:cNvPr id="126" name="" descr=""/>
          <p:cNvPicPr/>
          <p:nvPr/>
        </p:nvPicPr>
        <p:blipFill>
          <a:blip r:embed="rId4"/>
          <a:stretch/>
        </p:blipFill>
        <p:spPr>
          <a:xfrm>
            <a:off x="0" y="3429000"/>
            <a:ext cx="6141600" cy="3429000"/>
          </a:xfrm>
          <a:prstGeom prst="rect">
            <a:avLst/>
          </a:prstGeom>
          <a:ln w="0">
            <a:noFill/>
          </a:ln>
        </p:spPr>
      </p:pic>
      <p:sp>
        <p:nvSpPr>
          <p:cNvPr id="127" name=""/>
          <p:cNvSpPr/>
          <p:nvPr/>
        </p:nvSpPr>
        <p:spPr>
          <a:xfrm>
            <a:off x="6078240" y="0"/>
            <a:ext cx="93960" cy="68580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"/>
          <p:cNvSpPr/>
          <p:nvPr/>
        </p:nvSpPr>
        <p:spPr>
          <a:xfrm>
            <a:off x="0" y="3418920"/>
            <a:ext cx="12191760" cy="1008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2024-01-28T19:19:56Z</dcterms:created>
  <dc:creator>Shirish Yasa</dc:creator>
  <dc:description/>
  <dc:language>en-US</dc:language>
  <cp:lastModifiedBy/>
  <dcterms:modified xsi:type="dcterms:W3CDTF">2024-01-29T09:39:10Z</dcterms:modified>
  <cp:revision>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r8>4</vt:r8>
  </property>
</Properties>
</file>